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4" r:id="rId2"/>
    <p:sldId id="290" r:id="rId3"/>
    <p:sldId id="275" r:id="rId4"/>
    <p:sldId id="288" r:id="rId5"/>
    <p:sldId id="283" r:id="rId6"/>
    <p:sldId id="28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2ABC8-CF4D-4BC1-BC18-6FD85849139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9813F-75AD-47BC-ACDB-8EBB1A485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66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96A18-519E-AB04-6BDC-44F0C4DCB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E48FF-C4E1-1D1D-7CFC-40EE9D686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427" y="359226"/>
            <a:ext cx="11633505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ദിനമനു മംഗളം ദേവാധിദേവാ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ദേവാധിദേവാ 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- </a:t>
            </a: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ദേവാധിദേവാ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1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en-US" sz="1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ദിനമനു മംഗളം ദേവാധിദേവാ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ECDDC1-5C97-D5EB-3A5E-AC6F61DB1986}"/>
              </a:ext>
            </a:extLst>
          </p:cNvPr>
          <p:cNvSpPr txBox="1">
            <a:spLocks/>
          </p:cNvSpPr>
          <p:nvPr/>
        </p:nvSpPr>
        <p:spPr>
          <a:xfrm>
            <a:off x="584427" y="2675372"/>
            <a:ext cx="11767483" cy="3376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b="1" dirty="0"/>
              <a:t>Dinamanu mangalam devaadhi devaa</a:t>
            </a:r>
          </a:p>
          <a:p>
            <a:pPr algn="l"/>
            <a:r>
              <a:rPr lang="fi-FI" sz="3600" b="1" dirty="0"/>
              <a:t>Devaadhi devaa - devaadhi devaa</a:t>
            </a:r>
          </a:p>
          <a:p>
            <a:pPr algn="l"/>
            <a:r>
              <a:rPr lang="fi-FI" sz="2000" b="1" dirty="0"/>
              <a:t>    </a:t>
            </a:r>
          </a:p>
          <a:p>
            <a:pPr algn="l"/>
            <a:r>
              <a:rPr lang="fi-FI" sz="3600" b="1" i="1" dirty="0"/>
              <a:t>Dinamanu mangalam devaadhi devaa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169489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F5D38-2108-1308-1BAA-04B32CA37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C950A-1EED-21DA-FF89-2CDC32F00D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427" y="359226"/>
            <a:ext cx="11633505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ദിവിമരുവീടും ജീവികളാകെ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ദിനവും നിന്നടിയിണ പണിയുന്നു നാഥാ!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ദിനമനു മംഗളം ദേവാധിദേവാ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6685BF6-44BC-C9C4-BDA2-229A6D466FE7}"/>
              </a:ext>
            </a:extLst>
          </p:cNvPr>
          <p:cNvSpPr txBox="1">
            <a:spLocks/>
          </p:cNvSpPr>
          <p:nvPr/>
        </p:nvSpPr>
        <p:spPr>
          <a:xfrm>
            <a:off x="584427" y="2886387"/>
            <a:ext cx="11767483" cy="3376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b="1" dirty="0"/>
              <a:t>Divi maruveedum jeevikalaale</a:t>
            </a:r>
          </a:p>
          <a:p>
            <a:pPr algn="l"/>
            <a:r>
              <a:rPr lang="fi-FI" sz="3600" b="1" dirty="0"/>
              <a:t>Dinavum ninnadiyina paniyunnu naadhaa</a:t>
            </a:r>
          </a:p>
          <a:p>
            <a:pPr algn="l"/>
            <a:r>
              <a:rPr lang="fi-FI" sz="2400" b="1" i="1" dirty="0"/>
              <a:t>    </a:t>
            </a:r>
          </a:p>
          <a:p>
            <a:pPr algn="l"/>
            <a:r>
              <a:rPr lang="fi-FI" sz="3600" b="1" i="1" dirty="0"/>
              <a:t>Dinamanu mangalam devaadhi devaa</a:t>
            </a:r>
            <a:endParaRPr lang="en-US" sz="3600" b="1" i="1" dirty="0"/>
          </a:p>
          <a:p>
            <a:pPr algn="l"/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26788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99263-0670-CA98-3CA6-2B343BE6F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5769B-FEE5-1756-0260-1BE66C80A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827" y="258743"/>
            <a:ext cx="11877367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നിന്‍തിരു തേജ-സ്സന്തരമെന്യേ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ചന്തമായടിയങ്ങള്‍ കാണ്‍മതിന്നരുള്‍ക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r>
              <a:rPr lang="en-US" sz="1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   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ദിനമനു മംഗളം ദേവാധിദേവാ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r>
              <a:rPr lang="ml-IN" sz="1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endParaRPr lang="ml-IN" sz="2800" b="1" i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9B62B1-CE22-3FA4-C8A2-F2FBB04C613F}"/>
              </a:ext>
            </a:extLst>
          </p:cNvPr>
          <p:cNvSpPr txBox="1">
            <a:spLocks/>
          </p:cNvSpPr>
          <p:nvPr/>
        </p:nvSpPr>
        <p:spPr>
          <a:xfrm>
            <a:off x="493827" y="2876342"/>
            <a:ext cx="11800220" cy="3376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b="1" dirty="0"/>
              <a:t>Nin thiru theja-ssantharamenye</a:t>
            </a:r>
          </a:p>
          <a:p>
            <a:pPr algn="l"/>
            <a:r>
              <a:rPr lang="fi-FI" sz="3600" b="1" dirty="0"/>
              <a:t>Chanthamaayadiyengal kaanmathinarulka</a:t>
            </a:r>
          </a:p>
          <a:p>
            <a:pPr algn="l"/>
            <a:r>
              <a:rPr lang="fi-FI" sz="2400" b="1" i="1" dirty="0"/>
              <a:t>   </a:t>
            </a:r>
          </a:p>
          <a:p>
            <a:pPr algn="l"/>
            <a:r>
              <a:rPr lang="fi-FI" sz="3600" b="1" i="1" dirty="0"/>
              <a:t>Dinamanu mangalam devaadhi devaa</a:t>
            </a:r>
            <a:endParaRPr lang="en-US" sz="3600" b="1" i="1" dirty="0"/>
          </a:p>
          <a:p>
            <a:pPr algn="l"/>
            <a:endParaRPr lang="fi-FI" sz="3600" b="1" i="1" dirty="0"/>
          </a:p>
          <a:p>
            <a:pPr algn="l"/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383094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AF177-CC37-7A6C-2A11-5CB8419B4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39EAD-6C39-BDAD-B3BF-0EC0B764F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827" y="258743"/>
            <a:ext cx="11877367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തിരുക്കരം തന്നിലിരിക്കുമച്ചെങ്കോല്‍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ഭരിച്ചിടുന്നഖിലവും വിചിത്രമാം വിധത്തില്‍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ദിനമനു മംഗളം ദേവാധിദേവാ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9D295C-7E1B-18EA-3210-474643E316DB}"/>
              </a:ext>
            </a:extLst>
          </p:cNvPr>
          <p:cNvSpPr txBox="1">
            <a:spLocks/>
          </p:cNvSpPr>
          <p:nvPr/>
        </p:nvSpPr>
        <p:spPr>
          <a:xfrm>
            <a:off x="493827" y="2876342"/>
            <a:ext cx="11800220" cy="3376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b="1" dirty="0"/>
              <a:t>Thirukkaram thanni-lirikkuma chenkol</a:t>
            </a:r>
          </a:p>
          <a:p>
            <a:pPr algn="l"/>
            <a:r>
              <a:rPr lang="fi-FI" sz="3600" b="1" dirty="0"/>
              <a:t>Bharicchidunnaghilavum vichithramaam vidhathil</a:t>
            </a:r>
          </a:p>
          <a:p>
            <a:pPr algn="l"/>
            <a:endParaRPr lang="fi-FI" sz="3600" b="1" i="1" dirty="0"/>
          </a:p>
          <a:p>
            <a:pPr algn="l"/>
            <a:r>
              <a:rPr lang="fi-FI" sz="3600" b="1" i="1" dirty="0"/>
              <a:t>Dinamanu mangalam devaadhi devaa</a:t>
            </a:r>
            <a:endParaRPr lang="en-US" sz="3600" b="1" i="1" dirty="0"/>
          </a:p>
          <a:p>
            <a:pPr algn="l"/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415222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B4D56-710A-B22D-C95D-53E297594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9D505-BB36-E21F-6CEF-A55D82282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007" y="248694"/>
            <a:ext cx="11525677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ഏതൊരു നാളും നിന്തിരു കൈയാല്‍        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ചേതന ലഭിച്ചെങ്ങള്‍ മോദമായ് വാഴ്വൂ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1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en-US" sz="1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ദിനമനു മംഗളം ദേവാധിദേവാ</a:t>
            </a:r>
            <a:endParaRPr lang="ml-IN" sz="2800" b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6236D9-A19C-8961-FAA8-0E70CB71C504}"/>
              </a:ext>
            </a:extLst>
          </p:cNvPr>
          <p:cNvSpPr txBox="1">
            <a:spLocks/>
          </p:cNvSpPr>
          <p:nvPr/>
        </p:nvSpPr>
        <p:spPr>
          <a:xfrm>
            <a:off x="462007" y="2914020"/>
            <a:ext cx="11525677" cy="32832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b="1" dirty="0"/>
              <a:t>Ethoru naalum ninthiru kayyaal</a:t>
            </a:r>
          </a:p>
          <a:p>
            <a:pPr algn="l"/>
            <a:r>
              <a:rPr lang="fi-FI" sz="3600" b="1" dirty="0"/>
              <a:t>Chethana labhicchengal modamaay vaazhvoo</a:t>
            </a:r>
          </a:p>
          <a:p>
            <a:pPr algn="l"/>
            <a:r>
              <a:rPr lang="fi-FI" sz="2400" b="1" dirty="0"/>
              <a:t>   </a:t>
            </a:r>
          </a:p>
          <a:p>
            <a:pPr algn="l"/>
            <a:r>
              <a:rPr lang="fi-FI" sz="3600" b="1" i="1" dirty="0"/>
              <a:t>Dinamanu mangalam devaadhi devaa</a:t>
            </a:r>
            <a:endParaRPr lang="en-US" sz="3600" b="1" i="1" dirty="0"/>
          </a:p>
          <a:p>
            <a:pPr algn="l"/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3680105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94D95-D5D0-9AEC-03FF-EF8ADAF03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B832-7232-348F-49CB-07E99ADEA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007" y="248694"/>
            <a:ext cx="11525677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നിത്യമാം ജീവന്‍ പുത്രനിലൂടെ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മര്‍ത്യരാമടിയര്‍ക്കു തന്ന മഹേശാ!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ദിനമനു മംഗളം ദേവാധിദേവാ</a:t>
            </a:r>
            <a:endParaRPr lang="ml-IN" sz="2800" b="1" dirty="0">
              <a:latin typeface="Nirmala Text" panose="020B0502040204020203" pitchFamily="34" charset="0"/>
              <a:ea typeface="Nirmala Text" panose="020B0502040204020203" pitchFamily="34" charset="0"/>
              <a:cs typeface="Nirmala Text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357FA3-05C3-B90D-ED5D-E5F67DAF7580}"/>
              </a:ext>
            </a:extLst>
          </p:cNvPr>
          <p:cNvSpPr txBox="1">
            <a:spLocks/>
          </p:cNvSpPr>
          <p:nvPr/>
        </p:nvSpPr>
        <p:spPr>
          <a:xfrm>
            <a:off x="462007" y="2914020"/>
            <a:ext cx="11525677" cy="32832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3600" b="1" dirty="0"/>
              <a:t>Nithyamaam jeevan puthraniloode</a:t>
            </a:r>
          </a:p>
          <a:p>
            <a:pPr algn="l"/>
            <a:r>
              <a:rPr lang="fi-FI" sz="3600" b="1" dirty="0"/>
              <a:t>Marthyaraamadiyarkku thanna maheshaa</a:t>
            </a:r>
          </a:p>
          <a:p>
            <a:pPr algn="l"/>
            <a:r>
              <a:rPr lang="fi-FI" sz="2000" b="1" dirty="0"/>
              <a:t>   </a:t>
            </a:r>
          </a:p>
          <a:p>
            <a:pPr algn="l"/>
            <a:r>
              <a:rPr lang="fi-FI" sz="3600" b="1" i="1" dirty="0"/>
              <a:t>Dinamanu mangalam devaadhi devaa</a:t>
            </a:r>
            <a:endParaRPr lang="en-US" sz="3600" b="1" i="1" dirty="0"/>
          </a:p>
          <a:p>
            <a:pPr algn="l"/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63840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2615</TotalTime>
  <Words>150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Nirmala Text</vt:lpstr>
      <vt:lpstr>Office Theme</vt:lpstr>
      <vt:lpstr>ദിനമനു മംഗളം ദേവാധിദേവാ ദേവാധിദേവാ - ദേവാധിദേവാ       ദിനമനു മംഗളം ദേവാധിദേവാ</vt:lpstr>
      <vt:lpstr>ദിവിമരുവീടും ജീവികളാകെ ദിനവും നിന്നടിയിണ പണിയുന്നു നാഥാ!      ദിനമനു മംഗളം ദേവാധിദേവാ</vt:lpstr>
      <vt:lpstr>നിന്‍തിരു തേജ-സ്സന്തരമെന്യേ ചന്തമായടിയങ്ങള്‍ കാണ്‍മതിന്നരുള്‍ക              ദിനമനു മംഗളം ദേവാധിദേവാ      </vt:lpstr>
      <vt:lpstr>തിരുക്കരം തന്നിലിരിക്കുമച്ചെങ്കോല്‍ ഭരിച്ചിടുന്നഖിലവും വിചിത്രമാം വിധത്തില്‍  ദിനമനു മംഗളം ദേവാധിദേവാ</vt:lpstr>
      <vt:lpstr>ഏതൊരു നാളും നിന്തിരു കൈയാല്‍         ചേതന ലഭിച്ചെങ്ങള്‍ മോദമായ് വാഴ്വൂ      ദിനമനു മംഗളം ദേവാധിദേവാ</vt:lpstr>
      <vt:lpstr>നിത്യമാം ജീവന്‍ പുത്രനിലൂടെ മര്‍ത്യരാമടിയര്‍ക്കു തന്ന മഹേശാ!       ദിനമനു മംഗളം ദേവാധിദേവാ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ദിനമനു മംഗളം ദേവാധിദേവാ</dc:title>
  <dc:subject>27</dc:subject>
  <dc:creator>Christie Varghese</dc:creator>
  <cp:keywords>Translation Pending</cp:keywords>
  <cp:lastModifiedBy>Shaji Varghese</cp:lastModifiedBy>
  <cp:revision>81</cp:revision>
  <dcterms:created xsi:type="dcterms:W3CDTF">2025-06-11T14:35:10Z</dcterms:created>
  <dcterms:modified xsi:type="dcterms:W3CDTF">2025-10-01T19:39:12Z</dcterms:modified>
</cp:coreProperties>
</file>